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9" r:id="rId3"/>
    <p:sldId id="265" r:id="rId4"/>
    <p:sldId id="274" r:id="rId5"/>
    <p:sldId id="275" r:id="rId6"/>
    <p:sldId id="276"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7566F-4E53-4AF5-9443-265F2A1085FA}" v="44" dt="2025-01-28T14:25:01.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0" d="100"/>
          <a:sy n="70" d="100"/>
        </p:scale>
        <p:origin x="557" y="-4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se Gavarane" userId="5938d0f0-42d4-4dc7-baca-9098b98ca25e" providerId="ADAL" clId="{D0B7566F-4E53-4AF5-9443-265F2A1085FA}"/>
    <pc:docChg chg="custSel addSld delSld modSld">
      <pc:chgData name="Inese Gavarane" userId="5938d0f0-42d4-4dc7-baca-9098b98ca25e" providerId="ADAL" clId="{D0B7566F-4E53-4AF5-9443-265F2A1085FA}" dt="2025-01-28T14:25:08.411" v="495" actId="2890"/>
      <pc:docMkLst>
        <pc:docMk/>
      </pc:docMkLst>
      <pc:sldChg chg="del">
        <pc:chgData name="Inese Gavarane" userId="5938d0f0-42d4-4dc7-baca-9098b98ca25e" providerId="ADAL" clId="{D0B7566F-4E53-4AF5-9443-265F2A1085FA}" dt="2025-01-27T14:52:16.766" v="284" actId="47"/>
        <pc:sldMkLst>
          <pc:docMk/>
          <pc:sldMk cId="2078233329" sldId="256"/>
        </pc:sldMkLst>
      </pc:sldChg>
      <pc:sldChg chg="addSp delSp modSp mod setBg">
        <pc:chgData name="Inese Gavarane" userId="5938d0f0-42d4-4dc7-baca-9098b98ca25e" providerId="ADAL" clId="{D0B7566F-4E53-4AF5-9443-265F2A1085FA}" dt="2025-01-28T14:21:46.698" v="475"/>
        <pc:sldMkLst>
          <pc:docMk/>
          <pc:sldMk cId="3587666446" sldId="257"/>
        </pc:sldMkLst>
        <pc:spChg chg="add del mod">
          <ac:chgData name="Inese Gavarane" userId="5938d0f0-42d4-4dc7-baca-9098b98ca25e" providerId="ADAL" clId="{D0B7566F-4E53-4AF5-9443-265F2A1085FA}" dt="2025-01-27T13:15:44.658" v="66" actId="478"/>
          <ac:spMkLst>
            <pc:docMk/>
            <pc:sldMk cId="3587666446" sldId="257"/>
            <ac:spMk id="3" creationId="{1E16443A-C74C-0C86-71F4-62DE28233DC5}"/>
          </ac:spMkLst>
        </pc:spChg>
        <pc:spChg chg="add del mod">
          <ac:chgData name="Inese Gavarane" userId="5938d0f0-42d4-4dc7-baca-9098b98ca25e" providerId="ADAL" clId="{D0B7566F-4E53-4AF5-9443-265F2A1085FA}" dt="2025-01-27T09:37:43.870" v="63" actId="478"/>
          <ac:spMkLst>
            <pc:docMk/>
            <pc:sldMk cId="3587666446" sldId="257"/>
            <ac:spMk id="3" creationId="{3B34DC55-0C05-4E34-D978-4C8AE2B897E2}"/>
          </ac:spMkLst>
        </pc:spChg>
        <pc:spChg chg="add mod">
          <ac:chgData name="Inese Gavarane" userId="5938d0f0-42d4-4dc7-baca-9098b98ca25e" providerId="ADAL" clId="{D0B7566F-4E53-4AF5-9443-265F2A1085FA}" dt="2025-01-27T14:33:03.843" v="125" actId="1036"/>
          <ac:spMkLst>
            <pc:docMk/>
            <pc:sldMk cId="3587666446" sldId="257"/>
            <ac:spMk id="5" creationId="{AE9F6C85-7267-1AA5-92AD-1570BB0E3391}"/>
          </ac:spMkLst>
        </pc:spChg>
      </pc:sldChg>
      <pc:sldChg chg="modSp mod setBg">
        <pc:chgData name="Inese Gavarane" userId="5938d0f0-42d4-4dc7-baca-9098b98ca25e" providerId="ADAL" clId="{D0B7566F-4E53-4AF5-9443-265F2A1085FA}" dt="2025-01-28T14:24:48.771" v="489"/>
        <pc:sldMkLst>
          <pc:docMk/>
          <pc:sldMk cId="1644782822" sldId="259"/>
        </pc:sldMkLst>
        <pc:spChg chg="mod">
          <ac:chgData name="Inese Gavarane" userId="5938d0f0-42d4-4dc7-baca-9098b98ca25e" providerId="ADAL" clId="{D0B7566F-4E53-4AF5-9443-265F2A1085FA}" dt="2025-01-27T14:54:03.295" v="336" actId="1035"/>
          <ac:spMkLst>
            <pc:docMk/>
            <pc:sldMk cId="1644782822" sldId="259"/>
            <ac:spMk id="2" creationId="{9988443B-352B-0BFB-D39A-D30A7AA2038C}"/>
          </ac:spMkLst>
        </pc:spChg>
      </pc:sldChg>
      <pc:sldChg chg="setBg">
        <pc:chgData name="Inese Gavarane" userId="5938d0f0-42d4-4dc7-baca-9098b98ca25e" providerId="ADAL" clId="{D0B7566F-4E53-4AF5-9443-265F2A1085FA}" dt="2025-01-28T14:23:33.422" v="477"/>
        <pc:sldMkLst>
          <pc:docMk/>
          <pc:sldMk cId="481331382" sldId="260"/>
        </pc:sldMkLst>
      </pc:sldChg>
      <pc:sldChg chg="addSp delSp modSp mod setBg">
        <pc:chgData name="Inese Gavarane" userId="5938d0f0-42d4-4dc7-baca-9098b98ca25e" providerId="ADAL" clId="{D0B7566F-4E53-4AF5-9443-265F2A1085FA}" dt="2025-01-28T14:19:29.516" v="473" actId="13926"/>
        <pc:sldMkLst>
          <pc:docMk/>
          <pc:sldMk cId="1418791731" sldId="264"/>
        </pc:sldMkLst>
        <pc:spChg chg="mod">
          <ac:chgData name="Inese Gavarane" userId="5938d0f0-42d4-4dc7-baca-9098b98ca25e" providerId="ADAL" clId="{D0B7566F-4E53-4AF5-9443-265F2A1085FA}" dt="2025-01-28T14:17:29.823" v="460" actId="20577"/>
          <ac:spMkLst>
            <pc:docMk/>
            <pc:sldMk cId="1418791731" sldId="264"/>
            <ac:spMk id="2" creationId="{B2ED025D-3496-81E0-CB0F-BE8B82479AAD}"/>
          </ac:spMkLst>
        </pc:spChg>
        <pc:spChg chg="add mod">
          <ac:chgData name="Inese Gavarane" userId="5938d0f0-42d4-4dc7-baca-9098b98ca25e" providerId="ADAL" clId="{D0B7566F-4E53-4AF5-9443-265F2A1085FA}" dt="2025-01-28T14:17:20.272" v="457" actId="1037"/>
          <ac:spMkLst>
            <pc:docMk/>
            <pc:sldMk cId="1418791731" sldId="264"/>
            <ac:spMk id="5" creationId="{5ACA9AAD-C06B-D12C-94B9-296B7D8784A3}"/>
          </ac:spMkLst>
        </pc:spChg>
        <pc:spChg chg="mod">
          <ac:chgData name="Inese Gavarane" userId="5938d0f0-42d4-4dc7-baca-9098b98ca25e" providerId="ADAL" clId="{D0B7566F-4E53-4AF5-9443-265F2A1085FA}" dt="2025-01-27T14:41:34.334" v="275" actId="1076"/>
          <ac:spMkLst>
            <pc:docMk/>
            <pc:sldMk cId="1418791731" sldId="264"/>
            <ac:spMk id="10" creationId="{24E5286B-4842-5D22-66CB-E8CC40814EBE}"/>
          </ac:spMkLst>
        </pc:spChg>
        <pc:spChg chg="mod">
          <ac:chgData name="Inese Gavarane" userId="5938d0f0-42d4-4dc7-baca-9098b98ca25e" providerId="ADAL" clId="{D0B7566F-4E53-4AF5-9443-265F2A1085FA}" dt="2025-01-27T14:41:36.895" v="276" actId="1076"/>
          <ac:spMkLst>
            <pc:docMk/>
            <pc:sldMk cId="1418791731" sldId="264"/>
            <ac:spMk id="16" creationId="{67D395BC-3E87-4ED9-A1BD-6C1796DA5586}"/>
          </ac:spMkLst>
        </pc:spChg>
        <pc:spChg chg="mod">
          <ac:chgData name="Inese Gavarane" userId="5938d0f0-42d4-4dc7-baca-9098b98ca25e" providerId="ADAL" clId="{D0B7566F-4E53-4AF5-9443-265F2A1085FA}" dt="2025-01-27T14:36:52.142" v="126"/>
          <ac:spMkLst>
            <pc:docMk/>
            <pc:sldMk cId="1418791731" sldId="264"/>
            <ac:spMk id="17" creationId="{3C4B62C0-1836-823E-4A42-53046B2E6183}"/>
          </ac:spMkLst>
        </pc:spChg>
        <pc:spChg chg="mod">
          <ac:chgData name="Inese Gavarane" userId="5938d0f0-42d4-4dc7-baca-9098b98ca25e" providerId="ADAL" clId="{D0B7566F-4E53-4AF5-9443-265F2A1085FA}" dt="2025-01-27T14:36:52.142" v="126"/>
          <ac:spMkLst>
            <pc:docMk/>
            <pc:sldMk cId="1418791731" sldId="264"/>
            <ac:spMk id="18" creationId="{00EDB2E4-9F32-35A0-93A4-4B11B2686E2C}"/>
          </ac:spMkLst>
        </pc:spChg>
        <pc:spChg chg="mod">
          <ac:chgData name="Inese Gavarane" userId="5938d0f0-42d4-4dc7-baca-9098b98ca25e" providerId="ADAL" clId="{D0B7566F-4E53-4AF5-9443-265F2A1085FA}" dt="2025-01-27T14:36:52.142" v="126"/>
          <ac:spMkLst>
            <pc:docMk/>
            <pc:sldMk cId="1418791731" sldId="264"/>
            <ac:spMk id="19" creationId="{72BB51D7-066B-742B-2AA2-5CC58A1063A5}"/>
          </ac:spMkLst>
        </pc:spChg>
        <pc:spChg chg="mod">
          <ac:chgData name="Inese Gavarane" userId="5938d0f0-42d4-4dc7-baca-9098b98ca25e" providerId="ADAL" clId="{D0B7566F-4E53-4AF5-9443-265F2A1085FA}" dt="2025-01-27T14:36:52.142" v="126"/>
          <ac:spMkLst>
            <pc:docMk/>
            <pc:sldMk cId="1418791731" sldId="264"/>
            <ac:spMk id="20" creationId="{CE0CDF55-19DE-E5F7-EDAA-48FE230E3B70}"/>
          </ac:spMkLst>
        </pc:spChg>
        <pc:spChg chg="mod">
          <ac:chgData name="Inese Gavarane" userId="5938d0f0-42d4-4dc7-baca-9098b98ca25e" providerId="ADAL" clId="{D0B7566F-4E53-4AF5-9443-265F2A1085FA}" dt="2025-01-27T14:36:52.142" v="126"/>
          <ac:spMkLst>
            <pc:docMk/>
            <pc:sldMk cId="1418791731" sldId="264"/>
            <ac:spMk id="21" creationId="{800BA278-CD89-7EEE-995F-FDBA78DC3D97}"/>
          </ac:spMkLst>
        </pc:spChg>
        <pc:spChg chg="mod">
          <ac:chgData name="Inese Gavarane" userId="5938d0f0-42d4-4dc7-baca-9098b98ca25e" providerId="ADAL" clId="{D0B7566F-4E53-4AF5-9443-265F2A1085FA}" dt="2025-01-27T14:36:52.142" v="126"/>
          <ac:spMkLst>
            <pc:docMk/>
            <pc:sldMk cId="1418791731" sldId="264"/>
            <ac:spMk id="23" creationId="{6063D8CB-6D7C-DF85-29A3-D00543E2E6EE}"/>
          </ac:spMkLst>
        </pc:spChg>
        <pc:spChg chg="mod">
          <ac:chgData name="Inese Gavarane" userId="5938d0f0-42d4-4dc7-baca-9098b98ca25e" providerId="ADAL" clId="{D0B7566F-4E53-4AF5-9443-265F2A1085FA}" dt="2025-01-27T14:37:13.954" v="132" actId="14100"/>
          <ac:spMkLst>
            <pc:docMk/>
            <pc:sldMk cId="1418791731" sldId="264"/>
            <ac:spMk id="24" creationId="{1BC7E4CC-7ABC-E020-D59D-A10508E7153C}"/>
          </ac:spMkLst>
        </pc:spChg>
        <pc:spChg chg="mod">
          <ac:chgData name="Inese Gavarane" userId="5938d0f0-42d4-4dc7-baca-9098b98ca25e" providerId="ADAL" clId="{D0B7566F-4E53-4AF5-9443-265F2A1085FA}" dt="2025-01-27T14:37:19.205" v="134" actId="1076"/>
          <ac:spMkLst>
            <pc:docMk/>
            <pc:sldMk cId="1418791731" sldId="264"/>
            <ac:spMk id="25" creationId="{65E2C925-7077-90FA-CB02-69846ECA9208}"/>
          </ac:spMkLst>
        </pc:spChg>
        <pc:spChg chg="mod">
          <ac:chgData name="Inese Gavarane" userId="5938d0f0-42d4-4dc7-baca-9098b98ca25e" providerId="ADAL" clId="{D0B7566F-4E53-4AF5-9443-265F2A1085FA}" dt="2025-01-27T14:37:11.912" v="131" actId="14100"/>
          <ac:spMkLst>
            <pc:docMk/>
            <pc:sldMk cId="1418791731" sldId="264"/>
            <ac:spMk id="26" creationId="{2CED3999-1FAD-D5F8-A1B9-768E07405E5C}"/>
          </ac:spMkLst>
        </pc:spChg>
        <pc:spChg chg="add mod">
          <ac:chgData name="Inese Gavarane" userId="5938d0f0-42d4-4dc7-baca-9098b98ca25e" providerId="ADAL" clId="{D0B7566F-4E53-4AF5-9443-265F2A1085FA}" dt="2025-01-28T14:19:29.516" v="473" actId="13926"/>
          <ac:spMkLst>
            <pc:docMk/>
            <pc:sldMk cId="1418791731" sldId="264"/>
            <ac:spMk id="27" creationId="{1AACDC58-E793-E875-D323-1FAEA850530A}"/>
          </ac:spMkLst>
        </pc:spChg>
        <pc:spChg chg="mod">
          <ac:chgData name="Inese Gavarane" userId="5938d0f0-42d4-4dc7-baca-9098b98ca25e" providerId="ADAL" clId="{D0B7566F-4E53-4AF5-9443-265F2A1085FA}" dt="2025-01-27T14:40:42.674" v="212" actId="1076"/>
          <ac:spMkLst>
            <pc:docMk/>
            <pc:sldMk cId="1418791731" sldId="264"/>
            <ac:spMk id="29" creationId="{FC36A6B3-0405-8D56-DCCF-597B7448C2C2}"/>
          </ac:spMkLst>
        </pc:spChg>
        <pc:spChg chg="mod">
          <ac:chgData name="Inese Gavarane" userId="5938d0f0-42d4-4dc7-baca-9098b98ca25e" providerId="ADAL" clId="{D0B7566F-4E53-4AF5-9443-265F2A1085FA}" dt="2025-01-27T14:39:41.936" v="199" actId="1076"/>
          <ac:spMkLst>
            <pc:docMk/>
            <pc:sldMk cId="1418791731" sldId="264"/>
            <ac:spMk id="30" creationId="{7E9D3642-38BF-9952-F04A-1626E3AD8014}"/>
          </ac:spMkLst>
        </pc:spChg>
        <pc:spChg chg="mod">
          <ac:chgData name="Inese Gavarane" userId="5938d0f0-42d4-4dc7-baca-9098b98ca25e" providerId="ADAL" clId="{D0B7566F-4E53-4AF5-9443-265F2A1085FA}" dt="2025-01-27T14:40:21.799" v="209" actId="1076"/>
          <ac:spMkLst>
            <pc:docMk/>
            <pc:sldMk cId="1418791731" sldId="264"/>
            <ac:spMk id="31" creationId="{C6B98F75-D704-B2C0-F3C9-EFC91E92EE28}"/>
          </ac:spMkLst>
        </pc:spChg>
        <pc:spChg chg="mod">
          <ac:chgData name="Inese Gavarane" userId="5938d0f0-42d4-4dc7-baca-9098b98ca25e" providerId="ADAL" clId="{D0B7566F-4E53-4AF5-9443-265F2A1085FA}" dt="2025-01-27T14:40:44.407" v="213" actId="1076"/>
          <ac:spMkLst>
            <pc:docMk/>
            <pc:sldMk cId="1418791731" sldId="264"/>
            <ac:spMk id="32" creationId="{47A9885E-1094-9055-B9DA-F548E42C9BC9}"/>
          </ac:spMkLst>
        </pc:spChg>
        <pc:grpChg chg="del mod">
          <ac:chgData name="Inese Gavarane" userId="5938d0f0-42d4-4dc7-baca-9098b98ca25e" providerId="ADAL" clId="{D0B7566F-4E53-4AF5-9443-265F2A1085FA}" dt="2025-01-28T14:01:45.717" v="408" actId="478"/>
          <ac:grpSpMkLst>
            <pc:docMk/>
            <pc:sldMk cId="1418791731" sldId="264"/>
            <ac:grpSpMk id="3" creationId="{4B7D1E80-25D3-BE50-3770-5AC5600C020F}"/>
          </ac:grpSpMkLst>
        </pc:grpChg>
        <pc:grpChg chg="add del mod">
          <ac:chgData name="Inese Gavarane" userId="5938d0f0-42d4-4dc7-baca-9098b98ca25e" providerId="ADAL" clId="{D0B7566F-4E53-4AF5-9443-265F2A1085FA}" dt="2025-01-28T14:01:42.875" v="407" actId="478"/>
          <ac:grpSpMkLst>
            <pc:docMk/>
            <pc:sldMk cId="1418791731" sldId="264"/>
            <ac:grpSpMk id="28" creationId="{ED748744-021D-78DD-45E8-D4DE4CC9A7F2}"/>
          </ac:grpSpMkLst>
        </pc:grpChg>
        <pc:picChg chg="add del mod">
          <ac:chgData name="Inese Gavarane" userId="5938d0f0-42d4-4dc7-baca-9098b98ca25e" providerId="ADAL" clId="{D0B7566F-4E53-4AF5-9443-265F2A1085FA}" dt="2025-01-28T14:16:30.907" v="422" actId="478"/>
          <ac:picMkLst>
            <pc:docMk/>
            <pc:sldMk cId="1418791731" sldId="264"/>
            <ac:picMk id="34" creationId="{2AF21F62-784F-82C3-8BBE-018B7EE37825}"/>
          </ac:picMkLst>
        </pc:picChg>
      </pc:sldChg>
      <pc:sldChg chg="del">
        <pc:chgData name="Inese Gavarane" userId="5938d0f0-42d4-4dc7-baca-9098b98ca25e" providerId="ADAL" clId="{D0B7566F-4E53-4AF5-9443-265F2A1085FA}" dt="2025-01-27T14:52:17.126" v="285" actId="47"/>
        <pc:sldMkLst>
          <pc:docMk/>
          <pc:sldMk cId="1868180718" sldId="265"/>
        </pc:sldMkLst>
      </pc:sldChg>
      <pc:sldChg chg="addSp delSp modSp add mod setBg">
        <pc:chgData name="Inese Gavarane" userId="5938d0f0-42d4-4dc7-baca-9098b98ca25e" providerId="ADAL" clId="{D0B7566F-4E53-4AF5-9443-265F2A1085FA}" dt="2025-01-28T14:24:55.378" v="491"/>
        <pc:sldMkLst>
          <pc:docMk/>
          <pc:sldMk cId="2835951200" sldId="265"/>
        </pc:sldMkLst>
        <pc:spChg chg="mod">
          <ac:chgData name="Inese Gavarane" userId="5938d0f0-42d4-4dc7-baca-9098b98ca25e" providerId="ADAL" clId="{D0B7566F-4E53-4AF5-9443-265F2A1085FA}" dt="2025-01-27T14:53:56.059" v="330" actId="1035"/>
          <ac:spMkLst>
            <pc:docMk/>
            <pc:sldMk cId="2835951200" sldId="265"/>
            <ac:spMk id="2" creationId="{CD8DAB0D-F9AF-5A18-E7E2-EB79CF3F218B}"/>
          </ac:spMkLst>
        </pc:spChg>
        <pc:spChg chg="del">
          <ac:chgData name="Inese Gavarane" userId="5938d0f0-42d4-4dc7-baca-9098b98ca25e" providerId="ADAL" clId="{D0B7566F-4E53-4AF5-9443-265F2A1085FA}" dt="2025-01-27T14:54:08.478" v="337" actId="478"/>
          <ac:spMkLst>
            <pc:docMk/>
            <pc:sldMk cId="2835951200" sldId="265"/>
            <ac:spMk id="3" creationId="{10EA7DB7-38F3-4A9A-9CB2-C027DEDF43ED}"/>
          </ac:spMkLst>
        </pc:spChg>
        <pc:spChg chg="del">
          <ac:chgData name="Inese Gavarane" userId="5938d0f0-42d4-4dc7-baca-9098b98ca25e" providerId="ADAL" clId="{D0B7566F-4E53-4AF5-9443-265F2A1085FA}" dt="2025-01-27T14:54:13.582" v="339" actId="478"/>
          <ac:spMkLst>
            <pc:docMk/>
            <pc:sldMk cId="2835951200" sldId="265"/>
            <ac:spMk id="4" creationId="{CE176ED2-F69E-E9C3-C159-FE40E3E8B4BC}"/>
          </ac:spMkLst>
        </pc:spChg>
        <pc:spChg chg="add del mod">
          <ac:chgData name="Inese Gavarane" userId="5938d0f0-42d4-4dc7-baca-9098b98ca25e" providerId="ADAL" clId="{D0B7566F-4E53-4AF5-9443-265F2A1085FA}" dt="2025-01-27T14:54:11.285" v="338" actId="478"/>
          <ac:spMkLst>
            <pc:docMk/>
            <pc:sldMk cId="2835951200" sldId="265"/>
            <ac:spMk id="10" creationId="{E2463016-9C42-C492-EC3A-28E9470A7DD6}"/>
          </ac:spMkLst>
        </pc:spChg>
        <pc:spChg chg="add mod">
          <ac:chgData name="Inese Gavarane" userId="5938d0f0-42d4-4dc7-baca-9098b98ca25e" providerId="ADAL" clId="{D0B7566F-4E53-4AF5-9443-265F2A1085FA}" dt="2025-01-27T14:55:48.736" v="387" actId="6549"/>
          <ac:spMkLst>
            <pc:docMk/>
            <pc:sldMk cId="2835951200" sldId="265"/>
            <ac:spMk id="11" creationId="{CA5D7802-6BBA-428C-C3F4-170D999A6589}"/>
          </ac:spMkLst>
        </pc:spChg>
        <pc:grpChg chg="del">
          <ac:chgData name="Inese Gavarane" userId="5938d0f0-42d4-4dc7-baca-9098b98ca25e" providerId="ADAL" clId="{D0B7566F-4E53-4AF5-9443-265F2A1085FA}" dt="2025-01-27T14:54:15.848" v="340" actId="478"/>
          <ac:grpSpMkLst>
            <pc:docMk/>
            <pc:sldMk cId="2835951200" sldId="265"/>
            <ac:grpSpMk id="8" creationId="{83B8A097-462F-67E1-8E31-97BC8059F4D8}"/>
          </ac:grpSpMkLst>
        </pc:grpChg>
      </pc:sldChg>
      <pc:sldChg chg="add del">
        <pc:chgData name="Inese Gavarane" userId="5938d0f0-42d4-4dc7-baca-9098b98ca25e" providerId="ADAL" clId="{D0B7566F-4E53-4AF5-9443-265F2A1085FA}" dt="2025-01-28T14:23:51.188" v="478" actId="47"/>
        <pc:sldMkLst>
          <pc:docMk/>
          <pc:sldMk cId="1523273362" sldId="266"/>
        </pc:sldMkLst>
      </pc:sldChg>
      <pc:sldChg chg="del">
        <pc:chgData name="Inese Gavarane" userId="5938d0f0-42d4-4dc7-baca-9098b98ca25e" providerId="ADAL" clId="{D0B7566F-4E53-4AF5-9443-265F2A1085FA}" dt="2025-01-27T14:52:17.470" v="286" actId="47"/>
        <pc:sldMkLst>
          <pc:docMk/>
          <pc:sldMk cId="3921179644" sldId="266"/>
        </pc:sldMkLst>
      </pc:sldChg>
      <pc:sldChg chg="add del">
        <pc:chgData name="Inese Gavarane" userId="5938d0f0-42d4-4dc7-baca-9098b98ca25e" providerId="ADAL" clId="{D0B7566F-4E53-4AF5-9443-265F2A1085FA}" dt="2025-01-28T14:23:51.433" v="479" actId="47"/>
        <pc:sldMkLst>
          <pc:docMk/>
          <pc:sldMk cId="3693591672" sldId="267"/>
        </pc:sldMkLst>
      </pc:sldChg>
      <pc:sldChg chg="del">
        <pc:chgData name="Inese Gavarane" userId="5938d0f0-42d4-4dc7-baca-9098b98ca25e" providerId="ADAL" clId="{D0B7566F-4E53-4AF5-9443-265F2A1085FA}" dt="2025-01-27T14:52:18.521" v="287" actId="47"/>
        <pc:sldMkLst>
          <pc:docMk/>
          <pc:sldMk cId="4010172590" sldId="267"/>
        </pc:sldMkLst>
      </pc:sldChg>
      <pc:sldChg chg="add del">
        <pc:chgData name="Inese Gavarane" userId="5938d0f0-42d4-4dc7-baca-9098b98ca25e" providerId="ADAL" clId="{D0B7566F-4E53-4AF5-9443-265F2A1085FA}" dt="2025-01-28T14:23:51.608" v="480" actId="47"/>
        <pc:sldMkLst>
          <pc:docMk/>
          <pc:sldMk cId="3074605962" sldId="268"/>
        </pc:sldMkLst>
      </pc:sldChg>
      <pc:sldChg chg="del">
        <pc:chgData name="Inese Gavarane" userId="5938d0f0-42d4-4dc7-baca-9098b98ca25e" providerId="ADAL" clId="{D0B7566F-4E53-4AF5-9443-265F2A1085FA}" dt="2025-01-27T14:52:18.996" v="288" actId="47"/>
        <pc:sldMkLst>
          <pc:docMk/>
          <pc:sldMk cId="4121890321" sldId="268"/>
        </pc:sldMkLst>
      </pc:sldChg>
      <pc:sldChg chg="del">
        <pc:chgData name="Inese Gavarane" userId="5938d0f0-42d4-4dc7-baca-9098b98ca25e" providerId="ADAL" clId="{D0B7566F-4E53-4AF5-9443-265F2A1085FA}" dt="2025-01-27T14:52:19.531" v="289" actId="47"/>
        <pc:sldMkLst>
          <pc:docMk/>
          <pc:sldMk cId="1334555175" sldId="269"/>
        </pc:sldMkLst>
      </pc:sldChg>
      <pc:sldChg chg="add del">
        <pc:chgData name="Inese Gavarane" userId="5938d0f0-42d4-4dc7-baca-9098b98ca25e" providerId="ADAL" clId="{D0B7566F-4E53-4AF5-9443-265F2A1085FA}" dt="2025-01-28T14:23:51.861" v="481" actId="47"/>
        <pc:sldMkLst>
          <pc:docMk/>
          <pc:sldMk cId="3241405977" sldId="269"/>
        </pc:sldMkLst>
      </pc:sldChg>
      <pc:sldChg chg="del">
        <pc:chgData name="Inese Gavarane" userId="5938d0f0-42d4-4dc7-baca-9098b98ca25e" providerId="ADAL" clId="{D0B7566F-4E53-4AF5-9443-265F2A1085FA}" dt="2025-01-27T14:52:21.549" v="290" actId="47"/>
        <pc:sldMkLst>
          <pc:docMk/>
          <pc:sldMk cId="1903905298" sldId="270"/>
        </pc:sldMkLst>
      </pc:sldChg>
      <pc:sldChg chg="add del">
        <pc:chgData name="Inese Gavarane" userId="5938d0f0-42d4-4dc7-baca-9098b98ca25e" providerId="ADAL" clId="{D0B7566F-4E53-4AF5-9443-265F2A1085FA}" dt="2025-01-28T14:23:52.082" v="482" actId="47"/>
        <pc:sldMkLst>
          <pc:docMk/>
          <pc:sldMk cId="2060024259" sldId="270"/>
        </pc:sldMkLst>
      </pc:sldChg>
      <pc:sldChg chg="add del">
        <pc:chgData name="Inese Gavarane" userId="5938d0f0-42d4-4dc7-baca-9098b98ca25e" providerId="ADAL" clId="{D0B7566F-4E53-4AF5-9443-265F2A1085FA}" dt="2025-01-28T14:23:52.281" v="483" actId="47"/>
        <pc:sldMkLst>
          <pc:docMk/>
          <pc:sldMk cId="472910804" sldId="271"/>
        </pc:sldMkLst>
      </pc:sldChg>
      <pc:sldChg chg="del">
        <pc:chgData name="Inese Gavarane" userId="5938d0f0-42d4-4dc7-baca-9098b98ca25e" providerId="ADAL" clId="{D0B7566F-4E53-4AF5-9443-265F2A1085FA}" dt="2025-01-27T14:52:22.801" v="291" actId="47"/>
        <pc:sldMkLst>
          <pc:docMk/>
          <pc:sldMk cId="2046327941" sldId="271"/>
        </pc:sldMkLst>
      </pc:sldChg>
      <pc:sldChg chg="add del">
        <pc:chgData name="Inese Gavarane" userId="5938d0f0-42d4-4dc7-baca-9098b98ca25e" providerId="ADAL" clId="{D0B7566F-4E53-4AF5-9443-265F2A1085FA}" dt="2025-01-28T14:23:52.553" v="484" actId="47"/>
        <pc:sldMkLst>
          <pc:docMk/>
          <pc:sldMk cId="2379530660" sldId="272"/>
        </pc:sldMkLst>
      </pc:sldChg>
      <pc:sldChg chg="add del">
        <pc:chgData name="Inese Gavarane" userId="5938d0f0-42d4-4dc7-baca-9098b98ca25e" providerId="ADAL" clId="{D0B7566F-4E53-4AF5-9443-265F2A1085FA}" dt="2025-01-28T14:23:53.346" v="485" actId="47"/>
        <pc:sldMkLst>
          <pc:docMk/>
          <pc:sldMk cId="2493280865" sldId="273"/>
        </pc:sldMkLst>
      </pc:sldChg>
      <pc:sldChg chg="add setBg">
        <pc:chgData name="Inese Gavarane" userId="5938d0f0-42d4-4dc7-baca-9098b98ca25e" providerId="ADAL" clId="{D0B7566F-4E53-4AF5-9443-265F2A1085FA}" dt="2025-01-28T14:25:01.390" v="493"/>
        <pc:sldMkLst>
          <pc:docMk/>
          <pc:sldMk cId="2640072984" sldId="274"/>
        </pc:sldMkLst>
      </pc:sldChg>
      <pc:sldChg chg="add">
        <pc:chgData name="Inese Gavarane" userId="5938d0f0-42d4-4dc7-baca-9098b98ca25e" providerId="ADAL" clId="{D0B7566F-4E53-4AF5-9443-265F2A1085FA}" dt="2025-01-28T14:25:05.716" v="494" actId="2890"/>
        <pc:sldMkLst>
          <pc:docMk/>
          <pc:sldMk cId="1482944633" sldId="275"/>
        </pc:sldMkLst>
      </pc:sldChg>
      <pc:sldChg chg="add">
        <pc:chgData name="Inese Gavarane" userId="5938d0f0-42d4-4dc7-baca-9098b98ca25e" providerId="ADAL" clId="{D0B7566F-4E53-4AF5-9443-265F2A1085FA}" dt="2025-01-28T14:25:08.411" v="495" actId="2890"/>
        <pc:sldMkLst>
          <pc:docMk/>
          <pc:sldMk cId="1904362319"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1EC1F5-98F9-12C5-6BA9-F5445DDDD0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140A671-772E-7E2D-C377-5072CB2C3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B1D8F2-01EA-4FE0-93B7-D061CC972D3C}" type="datetimeFigureOut">
              <a:rPr lang="en-GB" smtClean="0"/>
              <a:t>03/03/2025</a:t>
            </a:fld>
            <a:endParaRPr lang="en-GB"/>
          </a:p>
        </p:txBody>
      </p:sp>
      <p:sp>
        <p:nvSpPr>
          <p:cNvPr id="4" name="Footer Placeholder 3">
            <a:extLst>
              <a:ext uri="{FF2B5EF4-FFF2-40B4-BE49-F238E27FC236}">
                <a16:creationId xmlns:a16="http://schemas.microsoft.com/office/drawing/2014/main" id="{F6E17B42-4D58-DF9B-C7BC-87A13A575B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DC7B4F-9237-2A11-5FBD-4E14E8DE6C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C7AF86-AD80-49D8-97FE-882EDBD2B049}" type="slidenum">
              <a:rPr lang="en-GB" smtClean="0"/>
              <a:t>‹№›</a:t>
            </a:fld>
            <a:endParaRPr lang="en-GB"/>
          </a:p>
        </p:txBody>
      </p:sp>
    </p:spTree>
    <p:extLst>
      <p:ext uri="{BB962C8B-B14F-4D97-AF65-F5344CB8AC3E}">
        <p14:creationId xmlns:p14="http://schemas.microsoft.com/office/powerpoint/2010/main" val="17360116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929FC-58F7-454A-AAB9-626864F63374}" type="datetimeFigureOut">
              <a:rPr lang="en-GB" smtClean="0"/>
              <a:t>03/03/2025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BD2DA-E66B-462E-896E-2691325F21D1}" type="slidenum">
              <a:rPr lang="en-GB" smtClean="0"/>
              <a:t>‹№›</a:t>
            </a:fld>
            <a:endParaRPr lang="en-GB"/>
          </a:p>
        </p:txBody>
      </p:sp>
    </p:spTree>
    <p:extLst>
      <p:ext uri="{BB962C8B-B14F-4D97-AF65-F5344CB8AC3E}">
        <p14:creationId xmlns:p14="http://schemas.microsoft.com/office/powerpoint/2010/main" val="26910252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4102-88EF-A59D-BE21-55F04670C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014A07-1F4D-9937-7065-3B749D63B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9F96B6-A59F-E0DC-831B-26F5EFF0D8A2}"/>
              </a:ext>
            </a:extLst>
          </p:cNvPr>
          <p:cNvSpPr>
            <a:spLocks noGrp="1"/>
          </p:cNvSpPr>
          <p:nvPr>
            <p:ph type="dt" sz="half" idx="10"/>
          </p:nvPr>
        </p:nvSpPr>
        <p:spPr/>
        <p:txBody>
          <a:bodyPr/>
          <a:lstStyle/>
          <a:p>
            <a:fld id="{616A1380-16FC-42E0-856C-62552D48D681}" type="datetime1">
              <a:rPr lang="en-GB" smtClean="0"/>
              <a:t>03/03/2025</a:t>
            </a:fld>
            <a:endParaRPr lang="en-GB"/>
          </a:p>
        </p:txBody>
      </p:sp>
      <p:sp>
        <p:nvSpPr>
          <p:cNvPr id="5" name="Footer Placeholder 4">
            <a:extLst>
              <a:ext uri="{FF2B5EF4-FFF2-40B4-BE49-F238E27FC236}">
                <a16:creationId xmlns:a16="http://schemas.microsoft.com/office/drawing/2014/main" id="{EC8E9C7A-D62F-633F-3564-BB1EF8497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9DFF0-2A63-097A-0AC9-50E370FA5202}"/>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309718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0E77-CF9E-572E-B2B6-0E21481630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51EAB2-4981-72F9-C6F3-6CF057991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E236F0-374B-6903-89B7-76CEED2CEF6E}"/>
              </a:ext>
            </a:extLst>
          </p:cNvPr>
          <p:cNvSpPr>
            <a:spLocks noGrp="1"/>
          </p:cNvSpPr>
          <p:nvPr>
            <p:ph type="dt" sz="half" idx="10"/>
          </p:nvPr>
        </p:nvSpPr>
        <p:spPr/>
        <p:txBody>
          <a:bodyPr/>
          <a:lstStyle/>
          <a:p>
            <a:fld id="{9C81D36A-5BA4-4FBE-A3B3-9866EFEB443E}" type="datetime1">
              <a:rPr lang="en-GB" smtClean="0"/>
              <a:t>03/03/2025</a:t>
            </a:fld>
            <a:endParaRPr lang="en-GB"/>
          </a:p>
        </p:txBody>
      </p:sp>
      <p:sp>
        <p:nvSpPr>
          <p:cNvPr id="5" name="Footer Placeholder 4">
            <a:extLst>
              <a:ext uri="{FF2B5EF4-FFF2-40B4-BE49-F238E27FC236}">
                <a16:creationId xmlns:a16="http://schemas.microsoft.com/office/drawing/2014/main" id="{4AE543A2-CF50-C390-6069-CAB030E3B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A3728-76F9-AF20-6ED6-4D6FB3D28D31}"/>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29862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CDEA9-D473-E2DE-0323-61918F642F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C073D9-FA5A-61DE-8BFC-6B0EEA090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2D955-D144-EC72-9DD0-0AADE1AADCC9}"/>
              </a:ext>
            </a:extLst>
          </p:cNvPr>
          <p:cNvSpPr>
            <a:spLocks noGrp="1"/>
          </p:cNvSpPr>
          <p:nvPr>
            <p:ph type="dt" sz="half" idx="10"/>
          </p:nvPr>
        </p:nvSpPr>
        <p:spPr/>
        <p:txBody>
          <a:bodyPr/>
          <a:lstStyle/>
          <a:p>
            <a:fld id="{9BEC6CD3-78B4-4FA2-8194-64F6405ADF9D}" type="datetime1">
              <a:rPr lang="en-GB" smtClean="0"/>
              <a:t>03/03/2025</a:t>
            </a:fld>
            <a:endParaRPr lang="en-GB"/>
          </a:p>
        </p:txBody>
      </p:sp>
      <p:sp>
        <p:nvSpPr>
          <p:cNvPr id="5" name="Footer Placeholder 4">
            <a:extLst>
              <a:ext uri="{FF2B5EF4-FFF2-40B4-BE49-F238E27FC236}">
                <a16:creationId xmlns:a16="http://schemas.microsoft.com/office/drawing/2014/main" id="{D1DF351F-F8F0-46B0-8D75-A8EEA94D4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34DF2-55A8-5ACD-E37F-B958276892E6}"/>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96940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9296-33CB-DCF6-3D7F-FD792353A5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3205B2-5C24-6064-0E95-DA10540924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13807-178D-6541-171C-9F0D4B3A900B}"/>
              </a:ext>
            </a:extLst>
          </p:cNvPr>
          <p:cNvSpPr>
            <a:spLocks noGrp="1"/>
          </p:cNvSpPr>
          <p:nvPr>
            <p:ph type="dt" sz="half" idx="10"/>
          </p:nvPr>
        </p:nvSpPr>
        <p:spPr/>
        <p:txBody>
          <a:bodyPr/>
          <a:lstStyle/>
          <a:p>
            <a:fld id="{CFB016C7-F0B2-49A0-AC73-72991EBDE815}" type="datetime1">
              <a:rPr lang="en-GB" smtClean="0"/>
              <a:t>03/03/2025</a:t>
            </a:fld>
            <a:endParaRPr lang="en-GB"/>
          </a:p>
        </p:txBody>
      </p:sp>
      <p:sp>
        <p:nvSpPr>
          <p:cNvPr id="5" name="Footer Placeholder 4">
            <a:extLst>
              <a:ext uri="{FF2B5EF4-FFF2-40B4-BE49-F238E27FC236}">
                <a16:creationId xmlns:a16="http://schemas.microsoft.com/office/drawing/2014/main" id="{7A31271E-2972-C387-0493-C0080FA12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A61C6-E5EF-0DAE-B696-14DFBEA9579A}"/>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187789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4210-10F6-0695-749C-568C049D0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4AD22A-47CB-EEE9-4C89-8722FA140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4ECBB-5C94-6317-CA02-2726033F46EC}"/>
              </a:ext>
            </a:extLst>
          </p:cNvPr>
          <p:cNvSpPr>
            <a:spLocks noGrp="1"/>
          </p:cNvSpPr>
          <p:nvPr>
            <p:ph type="dt" sz="half" idx="10"/>
          </p:nvPr>
        </p:nvSpPr>
        <p:spPr/>
        <p:txBody>
          <a:bodyPr/>
          <a:lstStyle/>
          <a:p>
            <a:fld id="{5BD531EF-F230-47F2-B48C-55999286940B}" type="datetime1">
              <a:rPr lang="en-GB" smtClean="0"/>
              <a:t>03/03/2025</a:t>
            </a:fld>
            <a:endParaRPr lang="en-GB"/>
          </a:p>
        </p:txBody>
      </p:sp>
      <p:sp>
        <p:nvSpPr>
          <p:cNvPr id="5" name="Footer Placeholder 4">
            <a:extLst>
              <a:ext uri="{FF2B5EF4-FFF2-40B4-BE49-F238E27FC236}">
                <a16:creationId xmlns:a16="http://schemas.microsoft.com/office/drawing/2014/main" id="{AC2E06F2-9AD2-8D9F-E5A9-5663E4DC7F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E16E3-987A-407D-7864-C20B2B9DA6F7}"/>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133220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DC55-5663-5566-0B1E-D74907B84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3BF697-1457-A36B-CECB-F6D193C0B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7555E-6C9B-DD8A-0209-DDDA0FCBB5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E50CEE-27D9-071A-67AD-5895241BD856}"/>
              </a:ext>
            </a:extLst>
          </p:cNvPr>
          <p:cNvSpPr>
            <a:spLocks noGrp="1"/>
          </p:cNvSpPr>
          <p:nvPr>
            <p:ph type="dt" sz="half" idx="10"/>
          </p:nvPr>
        </p:nvSpPr>
        <p:spPr/>
        <p:txBody>
          <a:bodyPr/>
          <a:lstStyle/>
          <a:p>
            <a:fld id="{903098F3-1217-4671-BAF5-417DB323971B}" type="datetime1">
              <a:rPr lang="en-GB" smtClean="0"/>
              <a:t>03/03/2025</a:t>
            </a:fld>
            <a:endParaRPr lang="en-GB"/>
          </a:p>
        </p:txBody>
      </p:sp>
      <p:sp>
        <p:nvSpPr>
          <p:cNvPr id="6" name="Footer Placeholder 5">
            <a:extLst>
              <a:ext uri="{FF2B5EF4-FFF2-40B4-BE49-F238E27FC236}">
                <a16:creationId xmlns:a16="http://schemas.microsoft.com/office/drawing/2014/main" id="{599FC138-B284-BC1D-8439-E5EA56C90F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76A337-BA85-08F0-B897-15204F3FDF28}"/>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409943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6DA9-33CD-F0C9-72E7-97D6E2A8C7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051998-9A34-D547-62F1-8A5F86506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034D4-4F94-0428-8C0D-2024A3DBD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96A9A0-AD51-5038-C55D-1CD8A30E5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6F10E9-7EBD-7921-3C1E-60418F8F80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0F2EAA-1E20-8ACF-4A09-5CF64A3887DA}"/>
              </a:ext>
            </a:extLst>
          </p:cNvPr>
          <p:cNvSpPr>
            <a:spLocks noGrp="1"/>
          </p:cNvSpPr>
          <p:nvPr>
            <p:ph type="dt" sz="half" idx="10"/>
          </p:nvPr>
        </p:nvSpPr>
        <p:spPr/>
        <p:txBody>
          <a:bodyPr/>
          <a:lstStyle/>
          <a:p>
            <a:fld id="{B452A962-7A17-423A-B9F3-DFBA060F86A8}" type="datetime1">
              <a:rPr lang="en-GB" smtClean="0"/>
              <a:t>03/03/2025</a:t>
            </a:fld>
            <a:endParaRPr lang="en-GB"/>
          </a:p>
        </p:txBody>
      </p:sp>
      <p:sp>
        <p:nvSpPr>
          <p:cNvPr id="8" name="Footer Placeholder 7">
            <a:extLst>
              <a:ext uri="{FF2B5EF4-FFF2-40B4-BE49-F238E27FC236}">
                <a16:creationId xmlns:a16="http://schemas.microsoft.com/office/drawing/2014/main" id="{A8C00791-1F8B-BFF4-5462-A5F4CDA93E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F0B4C2-AAA5-2E59-030C-FF6C8C39C78E}"/>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86337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808-8A01-F40F-48D3-38C1BFB92E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F69BCE-3728-C066-B476-93E31A968FCA}"/>
              </a:ext>
            </a:extLst>
          </p:cNvPr>
          <p:cNvSpPr>
            <a:spLocks noGrp="1"/>
          </p:cNvSpPr>
          <p:nvPr>
            <p:ph type="dt" sz="half" idx="10"/>
          </p:nvPr>
        </p:nvSpPr>
        <p:spPr/>
        <p:txBody>
          <a:bodyPr/>
          <a:lstStyle/>
          <a:p>
            <a:fld id="{005617FA-A165-4C99-A34E-C3B9425B1BBF}" type="datetime1">
              <a:rPr lang="en-GB" smtClean="0"/>
              <a:t>03/03/2025</a:t>
            </a:fld>
            <a:endParaRPr lang="en-GB"/>
          </a:p>
        </p:txBody>
      </p:sp>
      <p:sp>
        <p:nvSpPr>
          <p:cNvPr id="4" name="Footer Placeholder 3">
            <a:extLst>
              <a:ext uri="{FF2B5EF4-FFF2-40B4-BE49-F238E27FC236}">
                <a16:creationId xmlns:a16="http://schemas.microsoft.com/office/drawing/2014/main" id="{56BC57E4-1F5D-38BA-65C6-BE06C114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A6DF00-28ED-E9EE-1305-53C88E5094EB}"/>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312310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2064F-8571-A79D-5ADA-1B95FA0C90C2}"/>
              </a:ext>
            </a:extLst>
          </p:cNvPr>
          <p:cNvSpPr>
            <a:spLocks noGrp="1"/>
          </p:cNvSpPr>
          <p:nvPr>
            <p:ph type="dt" sz="half" idx="10"/>
          </p:nvPr>
        </p:nvSpPr>
        <p:spPr/>
        <p:txBody>
          <a:bodyPr/>
          <a:lstStyle/>
          <a:p>
            <a:fld id="{304566D9-DB7A-4681-B4FB-205A5F75FBF6}" type="datetime1">
              <a:rPr lang="en-GB" smtClean="0"/>
              <a:t>03/03/2025</a:t>
            </a:fld>
            <a:endParaRPr lang="en-GB"/>
          </a:p>
        </p:txBody>
      </p:sp>
      <p:sp>
        <p:nvSpPr>
          <p:cNvPr id="3" name="Footer Placeholder 2">
            <a:extLst>
              <a:ext uri="{FF2B5EF4-FFF2-40B4-BE49-F238E27FC236}">
                <a16:creationId xmlns:a16="http://schemas.microsoft.com/office/drawing/2014/main" id="{0962C8EF-C219-FF8F-04CE-7AD55A4388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BE4C6D-EBA7-D682-ADBC-368B043E77B0}"/>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209124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241A-4DF0-1541-E580-96C6A7DD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4B7BB-757C-1F80-D28F-659F6EC0B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B4D5C6-452F-FB20-C01D-304E1DBE9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986C2-7C01-467A-417D-10D991C4F8E7}"/>
              </a:ext>
            </a:extLst>
          </p:cNvPr>
          <p:cNvSpPr>
            <a:spLocks noGrp="1"/>
          </p:cNvSpPr>
          <p:nvPr>
            <p:ph type="dt" sz="half" idx="10"/>
          </p:nvPr>
        </p:nvSpPr>
        <p:spPr/>
        <p:txBody>
          <a:bodyPr/>
          <a:lstStyle/>
          <a:p>
            <a:fld id="{90BF0B43-3EF5-4FED-91D1-64C594D732B1}" type="datetime1">
              <a:rPr lang="en-GB" smtClean="0"/>
              <a:t>03/03/2025</a:t>
            </a:fld>
            <a:endParaRPr lang="en-GB"/>
          </a:p>
        </p:txBody>
      </p:sp>
      <p:sp>
        <p:nvSpPr>
          <p:cNvPr id="6" name="Footer Placeholder 5">
            <a:extLst>
              <a:ext uri="{FF2B5EF4-FFF2-40B4-BE49-F238E27FC236}">
                <a16:creationId xmlns:a16="http://schemas.microsoft.com/office/drawing/2014/main" id="{9C313985-828E-561D-1046-9DB3182DC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FB9D1F-45A5-2981-4D85-9A97C774C17E}"/>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401178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F4C4-A1CC-AE75-061E-49D9CB9DF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7485F3-4EE0-DCE0-4D6D-69C346DA7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9B1F4A-4618-1304-5838-2D83C38D7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EF5D6-1204-C141-5CCC-9558DEBA49FA}"/>
              </a:ext>
            </a:extLst>
          </p:cNvPr>
          <p:cNvSpPr>
            <a:spLocks noGrp="1"/>
          </p:cNvSpPr>
          <p:nvPr>
            <p:ph type="dt" sz="half" idx="10"/>
          </p:nvPr>
        </p:nvSpPr>
        <p:spPr/>
        <p:txBody>
          <a:bodyPr/>
          <a:lstStyle/>
          <a:p>
            <a:fld id="{3CF06448-23C7-439C-BD96-6B0BF981724C}" type="datetime1">
              <a:rPr lang="en-GB" smtClean="0"/>
              <a:t>03/03/2025</a:t>
            </a:fld>
            <a:endParaRPr lang="en-GB"/>
          </a:p>
        </p:txBody>
      </p:sp>
      <p:sp>
        <p:nvSpPr>
          <p:cNvPr id="6" name="Footer Placeholder 5">
            <a:extLst>
              <a:ext uri="{FF2B5EF4-FFF2-40B4-BE49-F238E27FC236}">
                <a16:creationId xmlns:a16="http://schemas.microsoft.com/office/drawing/2014/main" id="{73DF6DEE-C4BB-2543-EA70-079C6BB21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86E933-90BA-FBDF-B15D-9751F6ECFBD8}"/>
              </a:ext>
            </a:extLst>
          </p:cNvPr>
          <p:cNvSpPr>
            <a:spLocks noGrp="1"/>
          </p:cNvSpPr>
          <p:nvPr>
            <p:ph type="sldNum" sz="quarter" idx="12"/>
          </p:nvPr>
        </p:nvSpPr>
        <p:spPr/>
        <p:txBody>
          <a:bodyPr/>
          <a:lstStyle/>
          <a:p>
            <a:fld id="{08C76619-7470-484F-A7DA-723441E4A477}" type="slidenum">
              <a:rPr lang="en-GB" smtClean="0"/>
              <a:t>‹№›</a:t>
            </a:fld>
            <a:endParaRPr lang="en-GB"/>
          </a:p>
        </p:txBody>
      </p:sp>
    </p:spTree>
    <p:extLst>
      <p:ext uri="{BB962C8B-B14F-4D97-AF65-F5344CB8AC3E}">
        <p14:creationId xmlns:p14="http://schemas.microsoft.com/office/powerpoint/2010/main" val="36005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44B3C-F059-7757-6643-0E1052FFF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F8AD4D-5A6C-944B-DC98-7D43C32C46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45D648-791F-64EC-71F9-A885E4A15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E64C1E-3477-4750-B0AA-A1754AF0FBCA}" type="datetime1">
              <a:rPr lang="en-GB" smtClean="0"/>
              <a:t>03/03/2025</a:t>
            </a:fld>
            <a:endParaRPr lang="en-GB"/>
          </a:p>
        </p:txBody>
      </p:sp>
      <p:sp>
        <p:nvSpPr>
          <p:cNvPr id="5" name="Footer Placeholder 4">
            <a:extLst>
              <a:ext uri="{FF2B5EF4-FFF2-40B4-BE49-F238E27FC236}">
                <a16:creationId xmlns:a16="http://schemas.microsoft.com/office/drawing/2014/main" id="{CE513B31-55E2-4BDD-2CE1-0ED3C0716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D3CDA8-FF24-0F0E-278B-5F090ADDC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C76619-7470-484F-A7DA-723441E4A477}" type="slidenum">
              <a:rPr lang="en-GB" smtClean="0"/>
              <a:t>‹№›</a:t>
            </a:fld>
            <a:endParaRPr lang="en-GB"/>
          </a:p>
        </p:txBody>
      </p:sp>
    </p:spTree>
    <p:extLst>
      <p:ext uri="{BB962C8B-B14F-4D97-AF65-F5344CB8AC3E}">
        <p14:creationId xmlns:p14="http://schemas.microsoft.com/office/powerpoint/2010/main" val="271141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avarane@zsi.at"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56B1-01CE-BA9A-BCB1-E04DEED44FE0}"/>
              </a:ext>
            </a:extLst>
          </p:cNvPr>
          <p:cNvSpPr>
            <a:spLocks noGrp="1"/>
          </p:cNvSpPr>
          <p:nvPr>
            <p:ph type="title"/>
          </p:nvPr>
        </p:nvSpPr>
        <p:spPr>
          <a:xfrm>
            <a:off x="3735977" y="2038758"/>
            <a:ext cx="8360229" cy="1390242"/>
          </a:xfrm>
        </p:spPr>
        <p:txBody>
          <a:bodyPr>
            <a:noAutofit/>
          </a:bodyPr>
          <a:lstStyle/>
          <a:p>
            <a:pPr algn="ctr"/>
            <a:r>
              <a:rPr lang="en-GB" sz="6000" b="1" dirty="0">
                <a:solidFill>
                  <a:srgbClr val="003399"/>
                </a:solidFill>
                <a:latin typeface="Calibri" panose="020F0502020204030204" pitchFamily="34" charset="0"/>
                <a:cs typeface="Calibri" panose="020F0502020204030204" pitchFamily="34" charset="0"/>
              </a:rPr>
              <a:t>CLICK PRESENTATION </a:t>
            </a:r>
            <a:br>
              <a:rPr lang="en-GB" sz="6000" b="1" dirty="0">
                <a:solidFill>
                  <a:srgbClr val="003399"/>
                </a:solidFill>
                <a:latin typeface="Calibri" panose="020F0502020204030204" pitchFamily="34" charset="0"/>
                <a:cs typeface="Calibri" panose="020F0502020204030204" pitchFamily="34" charset="0"/>
              </a:rPr>
            </a:br>
            <a:r>
              <a:rPr lang="en-GB" sz="6000" b="1" dirty="0">
                <a:solidFill>
                  <a:srgbClr val="003399"/>
                </a:solidFill>
                <a:latin typeface="Calibri" panose="020F0502020204030204" pitchFamily="34" charset="0"/>
                <a:cs typeface="Calibri" panose="020F0502020204030204" pitchFamily="34" charset="0"/>
              </a:rPr>
              <a:t>TITLE</a:t>
            </a:r>
          </a:p>
        </p:txBody>
      </p:sp>
      <p:sp>
        <p:nvSpPr>
          <p:cNvPr id="4" name="TextBox 3">
            <a:extLst>
              <a:ext uri="{FF2B5EF4-FFF2-40B4-BE49-F238E27FC236}">
                <a16:creationId xmlns:a16="http://schemas.microsoft.com/office/drawing/2014/main" id="{0A14F7E9-D659-6175-37C9-F3BBE07984AF}"/>
              </a:ext>
            </a:extLst>
          </p:cNvPr>
          <p:cNvSpPr txBox="1"/>
          <p:nvPr/>
        </p:nvSpPr>
        <p:spPr>
          <a:xfrm>
            <a:off x="339634" y="2926079"/>
            <a:ext cx="4389120" cy="3785652"/>
          </a:xfrm>
          <a:prstGeom prst="rect">
            <a:avLst/>
          </a:prstGeom>
          <a:noFill/>
        </p:spPr>
        <p:txBody>
          <a:bodyPr wrap="square" rtlCol="0">
            <a:spAutoFit/>
          </a:bodyPr>
          <a:lstStyle/>
          <a:p>
            <a:r>
              <a:rPr lang="en-GB" sz="3000" dirty="0">
                <a:solidFill>
                  <a:srgbClr val="003399"/>
                </a:solidFill>
                <a:latin typeface="Calibri" panose="020F0502020204030204" pitchFamily="34" charset="0"/>
                <a:cs typeface="Calibri" panose="020F0502020204030204" pitchFamily="34" charset="0"/>
              </a:rPr>
              <a:t>Author,</a:t>
            </a:r>
          </a:p>
          <a:p>
            <a:endParaRPr lang="en-GB" sz="3000" dirty="0">
              <a:solidFill>
                <a:srgbClr val="003399"/>
              </a:solidFill>
              <a:latin typeface="Calibri" panose="020F0502020204030204" pitchFamily="34" charset="0"/>
              <a:cs typeface="Calibri" panose="020F0502020204030204" pitchFamily="34" charset="0"/>
            </a:endParaRPr>
          </a:p>
          <a:p>
            <a:r>
              <a:rPr lang="en-GB" sz="3000" dirty="0">
                <a:solidFill>
                  <a:srgbClr val="003399"/>
                </a:solidFill>
                <a:latin typeface="Calibri" panose="020F0502020204030204" pitchFamily="34" charset="0"/>
                <a:cs typeface="Calibri" panose="020F0502020204030204" pitchFamily="34" charset="0"/>
              </a:rPr>
              <a:t>Organisation, Country</a:t>
            </a:r>
          </a:p>
          <a:p>
            <a:endParaRPr lang="en-GB" sz="3000" dirty="0">
              <a:solidFill>
                <a:srgbClr val="003399"/>
              </a:solidFill>
              <a:latin typeface="Calibri" panose="020F0502020204030204" pitchFamily="34" charset="0"/>
              <a:cs typeface="Calibri" panose="020F0502020204030204" pitchFamily="34" charset="0"/>
            </a:endParaRPr>
          </a:p>
          <a:p>
            <a:r>
              <a:rPr lang="en-GB" sz="3000" dirty="0">
                <a:solidFill>
                  <a:srgbClr val="003399"/>
                </a:solidFill>
                <a:latin typeface="Calibri" panose="020F0502020204030204" pitchFamily="34" charset="0"/>
                <a:cs typeface="Calibri" panose="020F0502020204030204" pitchFamily="34" charset="0"/>
              </a:rPr>
              <a:t>Event</a:t>
            </a:r>
          </a:p>
          <a:p>
            <a:endParaRPr lang="en-GB" sz="3000" dirty="0">
              <a:solidFill>
                <a:srgbClr val="003399"/>
              </a:solidFill>
              <a:latin typeface="Calibri" panose="020F0502020204030204" pitchFamily="34" charset="0"/>
              <a:cs typeface="Calibri" panose="020F0502020204030204" pitchFamily="34" charset="0"/>
            </a:endParaRPr>
          </a:p>
          <a:p>
            <a:r>
              <a:rPr lang="en-GB" sz="3000" dirty="0">
                <a:solidFill>
                  <a:srgbClr val="003399"/>
                </a:solidFill>
                <a:latin typeface="Calibri" panose="020F0502020204030204" pitchFamily="34" charset="0"/>
                <a:cs typeface="Calibri" panose="020F0502020204030204" pitchFamily="34" charset="0"/>
              </a:rPr>
              <a:t>WP X., Task X.X.,</a:t>
            </a:r>
          </a:p>
          <a:p>
            <a:r>
              <a:rPr lang="en-GB" sz="3000" dirty="0">
                <a:solidFill>
                  <a:srgbClr val="003399"/>
                </a:solidFill>
                <a:latin typeface="Calibri" panose="020F0502020204030204" pitchFamily="34" charset="0"/>
                <a:cs typeface="Calibri" panose="020F0502020204030204" pitchFamily="34" charset="0"/>
              </a:rPr>
              <a:t>Place, date</a:t>
            </a:r>
          </a:p>
        </p:txBody>
      </p:sp>
      <p:sp>
        <p:nvSpPr>
          <p:cNvPr id="5" name="Textfeld 4">
            <a:extLst>
              <a:ext uri="{FF2B5EF4-FFF2-40B4-BE49-F238E27FC236}">
                <a16:creationId xmlns:a16="http://schemas.microsoft.com/office/drawing/2014/main" id="{AE9F6C85-7267-1AA5-92AD-1570BB0E3391}"/>
              </a:ext>
            </a:extLst>
          </p:cNvPr>
          <p:cNvSpPr txBox="1"/>
          <p:nvPr/>
        </p:nvSpPr>
        <p:spPr>
          <a:xfrm>
            <a:off x="7915569" y="6092180"/>
            <a:ext cx="3894581" cy="720069"/>
          </a:xfrm>
          <a:prstGeom prst="rect">
            <a:avLst/>
          </a:prstGeom>
          <a:noFill/>
          <a:ln>
            <a:noFill/>
          </a:ln>
        </p:spPr>
        <p:txBody>
          <a:bodyPr wrap="square">
            <a:spAutoFit/>
          </a:bodyPr>
          <a:lstStyle/>
          <a:p>
            <a:pPr algn="just">
              <a:lnSpc>
                <a:spcPct val="115000"/>
              </a:lnSpc>
              <a:spcAft>
                <a:spcPts val="800"/>
              </a:spcAft>
            </a:pPr>
            <a:r>
              <a:rPr lang="en-GB" sz="900" kern="1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European Research Executive Agency (REA). Neither the European Union nor the granting authority can be held responsible for them.</a:t>
            </a:r>
            <a:endParaRPr lang="de-AT" sz="900" kern="1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66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275E55-E059-4CDE-FE9F-0DC81EFF0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8443B-352B-0BFB-D39A-D30A7AA2038C}"/>
              </a:ext>
            </a:extLst>
          </p:cNvPr>
          <p:cNvSpPr>
            <a:spLocks noGrp="1"/>
          </p:cNvSpPr>
          <p:nvPr>
            <p:ph type="ctrTitle"/>
          </p:nvPr>
        </p:nvSpPr>
        <p:spPr>
          <a:xfrm>
            <a:off x="566188" y="277146"/>
            <a:ext cx="7994469"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How to use slides?</a:t>
            </a:r>
          </a:p>
        </p:txBody>
      </p:sp>
      <p:sp>
        <p:nvSpPr>
          <p:cNvPr id="3" name="Subtitle 2">
            <a:extLst>
              <a:ext uri="{FF2B5EF4-FFF2-40B4-BE49-F238E27FC236}">
                <a16:creationId xmlns:a16="http://schemas.microsoft.com/office/drawing/2014/main" id="{9634D723-648B-3156-A96C-6EF1766F952F}"/>
              </a:ext>
            </a:extLst>
          </p:cNvPr>
          <p:cNvSpPr>
            <a:spLocks noGrp="1"/>
          </p:cNvSpPr>
          <p:nvPr>
            <p:ph type="subTitle" idx="1"/>
          </p:nvPr>
        </p:nvSpPr>
        <p:spPr>
          <a:xfrm>
            <a:off x="326571" y="1642609"/>
            <a:ext cx="6201230" cy="3896042"/>
          </a:xfrm>
        </p:spPr>
        <p:txBody>
          <a:bodyPr>
            <a:normAutofit/>
          </a:bodyPr>
          <a:lstStyle/>
          <a:p>
            <a:pPr algn="l"/>
            <a:r>
              <a:rPr lang="en-GB" sz="4000" b="1" dirty="0">
                <a:solidFill>
                  <a:srgbClr val="003399"/>
                </a:solidFill>
                <a:latin typeface="Calibri" panose="020F0502020204030204" pitchFamily="34" charset="0"/>
                <a:cs typeface="Calibri" panose="020F0502020204030204" pitchFamily="34" charset="0"/>
              </a:rPr>
              <a:t>Information about slides</a:t>
            </a:r>
          </a:p>
          <a:p>
            <a:pPr marL="342900" indent="-342900" algn="l">
              <a:buFont typeface="Arial" panose="020B0604020202020204" pitchFamily="34" charset="0"/>
              <a:buChar char="•"/>
            </a:pPr>
            <a:r>
              <a:rPr lang="en-GB" dirty="0">
                <a:solidFill>
                  <a:srgbClr val="003399"/>
                </a:solidFill>
                <a:latin typeface="Calibri" panose="020F0502020204030204" pitchFamily="34" charset="0"/>
                <a:cs typeface="Calibri" panose="020F0502020204030204" pitchFamily="34" charset="0"/>
              </a:rPr>
              <a:t>Numbering of slides is automatic</a:t>
            </a:r>
          </a:p>
          <a:p>
            <a:pPr marL="342900" indent="-342900" algn="l">
              <a:buFont typeface="Arial" panose="020B0604020202020204" pitchFamily="34" charset="0"/>
              <a:buChar char="•"/>
            </a:pPr>
            <a:r>
              <a:rPr lang="en-GB" dirty="0">
                <a:solidFill>
                  <a:srgbClr val="003399"/>
                </a:solidFill>
                <a:latin typeface="Calibri" panose="020F0502020204030204" pitchFamily="34" charset="0"/>
                <a:cs typeface="Calibri" panose="020F0502020204030204" pitchFamily="34" charset="0"/>
              </a:rPr>
              <a:t>Please contact </a:t>
            </a:r>
            <a:r>
              <a:rPr lang="en-GB" dirty="0">
                <a:solidFill>
                  <a:srgbClr val="003399"/>
                </a:solidFill>
                <a:latin typeface="Calibri" panose="020F0502020204030204" pitchFamily="34" charset="0"/>
                <a:cs typeface="Calibri" panose="020F0502020204030204" pitchFamily="34" charset="0"/>
                <a:hlinkClick r:id="rId3"/>
              </a:rPr>
              <a:t>gavarane@zsi.at</a:t>
            </a:r>
            <a:r>
              <a:rPr lang="en-GB" dirty="0">
                <a:solidFill>
                  <a:srgbClr val="003399"/>
                </a:solidFill>
                <a:latin typeface="Calibri" panose="020F0502020204030204" pitchFamily="34" charset="0"/>
                <a:cs typeface="Calibri" panose="020F0502020204030204" pitchFamily="34" charset="0"/>
              </a:rPr>
              <a:t> , if background design should be adjusted</a:t>
            </a:r>
          </a:p>
        </p:txBody>
      </p:sp>
      <p:sp>
        <p:nvSpPr>
          <p:cNvPr id="4" name="TextBox 3">
            <a:extLst>
              <a:ext uri="{FF2B5EF4-FFF2-40B4-BE49-F238E27FC236}">
                <a16:creationId xmlns:a16="http://schemas.microsoft.com/office/drawing/2014/main" id="{8C7CDFA9-2EE2-7A7B-43B0-B4BCAB29C8C3}"/>
              </a:ext>
            </a:extLst>
          </p:cNvPr>
          <p:cNvSpPr txBox="1"/>
          <p:nvPr/>
        </p:nvSpPr>
        <p:spPr>
          <a:xfrm>
            <a:off x="1058091" y="3775296"/>
            <a:ext cx="5799908" cy="1569660"/>
          </a:xfrm>
          <a:prstGeom prst="rect">
            <a:avLst/>
          </a:prstGeom>
          <a:noFill/>
        </p:spPr>
        <p:txBody>
          <a:bodyPr wrap="square" rtlCol="0">
            <a:spAutoFit/>
          </a:bodyPr>
          <a:lstStyle/>
          <a:p>
            <a:r>
              <a:rPr lang="en-GB" sz="3200" b="1" dirty="0">
                <a:solidFill>
                  <a:srgbClr val="C00000"/>
                </a:solidFill>
              </a:rPr>
              <a:t>IMPORTANT! Please use DUPLICATE function to apply design of the slide </a:t>
            </a:r>
          </a:p>
        </p:txBody>
      </p:sp>
      <p:grpSp>
        <p:nvGrpSpPr>
          <p:cNvPr id="8" name="Group 7">
            <a:extLst>
              <a:ext uri="{FF2B5EF4-FFF2-40B4-BE49-F238E27FC236}">
                <a16:creationId xmlns:a16="http://schemas.microsoft.com/office/drawing/2014/main" id="{F160A29C-AE84-0895-9ADD-3AEB5047EFCF}"/>
              </a:ext>
            </a:extLst>
          </p:cNvPr>
          <p:cNvGrpSpPr/>
          <p:nvPr/>
        </p:nvGrpSpPr>
        <p:grpSpPr>
          <a:xfrm>
            <a:off x="6752108" y="1642609"/>
            <a:ext cx="2889670" cy="4057205"/>
            <a:chOff x="6752108" y="1642609"/>
            <a:chExt cx="2889670" cy="4057205"/>
          </a:xfrm>
        </p:grpSpPr>
        <p:pic>
          <p:nvPicPr>
            <p:cNvPr id="6" name="Picture 5">
              <a:extLst>
                <a:ext uri="{FF2B5EF4-FFF2-40B4-BE49-F238E27FC236}">
                  <a16:creationId xmlns:a16="http://schemas.microsoft.com/office/drawing/2014/main" id="{6E26AE95-D920-8A80-8C84-CAA15C1ECC62}"/>
                </a:ext>
              </a:extLst>
            </p:cNvPr>
            <p:cNvPicPr>
              <a:picLocks noChangeAspect="1"/>
            </p:cNvPicPr>
            <p:nvPr/>
          </p:nvPicPr>
          <p:blipFill>
            <a:blip r:embed="rId4"/>
            <a:srcRect l="-1" t="16811" r="69572" b="7238"/>
            <a:stretch/>
          </p:blipFill>
          <p:spPr>
            <a:xfrm>
              <a:off x="6752108" y="1642609"/>
              <a:ext cx="2889670" cy="4057205"/>
            </a:xfrm>
            <a:prstGeom prst="rect">
              <a:avLst/>
            </a:prstGeom>
            <a:ln w="127000" cap="sq">
              <a:solidFill>
                <a:srgbClr val="003399"/>
              </a:solidFill>
              <a:miter lim="800000"/>
            </a:ln>
            <a:effectLst>
              <a:outerShdw blurRad="57150" dist="50800" dir="2700000" algn="tl" rotWithShape="0">
                <a:srgbClr val="000000">
                  <a:alpha val="40000"/>
                </a:srgbClr>
              </a:outerShdw>
            </a:effectLst>
          </p:spPr>
        </p:pic>
        <p:sp>
          <p:nvSpPr>
            <p:cNvPr id="7" name="Oval 6">
              <a:extLst>
                <a:ext uri="{FF2B5EF4-FFF2-40B4-BE49-F238E27FC236}">
                  <a16:creationId xmlns:a16="http://schemas.microsoft.com/office/drawing/2014/main" id="{A802DE33-26E2-86CB-B754-FB576CFE4292}"/>
                </a:ext>
              </a:extLst>
            </p:cNvPr>
            <p:cNvSpPr/>
            <p:nvPr/>
          </p:nvSpPr>
          <p:spPr>
            <a:xfrm>
              <a:off x="7589520" y="3405964"/>
              <a:ext cx="1619794" cy="369332"/>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Slide Number Placeholder 4">
            <a:extLst>
              <a:ext uri="{FF2B5EF4-FFF2-40B4-BE49-F238E27FC236}">
                <a16:creationId xmlns:a16="http://schemas.microsoft.com/office/drawing/2014/main" id="{BC49F310-988A-ABED-6C67-AEB59CD5DF22}"/>
              </a:ext>
            </a:extLst>
          </p:cNvPr>
          <p:cNvSpPr>
            <a:spLocks noGrp="1"/>
          </p:cNvSpPr>
          <p:nvPr>
            <p:ph type="sldNum" sz="quarter" idx="12"/>
          </p:nvPr>
        </p:nvSpPr>
        <p:spPr>
          <a:xfrm>
            <a:off x="9169400" y="63182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2</a:t>
            </a:fld>
            <a:endParaRPr lang="en-GB" sz="2400" dirty="0">
              <a:solidFill>
                <a:srgbClr val="00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478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DF07C5-E15C-8922-425A-D3FB7A37E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DAB0D-F9AF-5A18-E7E2-EB79CF3F218B}"/>
              </a:ext>
            </a:extLst>
          </p:cNvPr>
          <p:cNvSpPr>
            <a:spLocks noGrp="1"/>
          </p:cNvSpPr>
          <p:nvPr>
            <p:ph type="ctrTitle"/>
          </p:nvPr>
        </p:nvSpPr>
        <p:spPr>
          <a:xfrm>
            <a:off x="566188" y="277146"/>
            <a:ext cx="7994469"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Click slide title</a:t>
            </a:r>
          </a:p>
        </p:txBody>
      </p:sp>
      <p:sp>
        <p:nvSpPr>
          <p:cNvPr id="9" name="Slide Number Placeholder 4">
            <a:extLst>
              <a:ext uri="{FF2B5EF4-FFF2-40B4-BE49-F238E27FC236}">
                <a16:creationId xmlns:a16="http://schemas.microsoft.com/office/drawing/2014/main" id="{E51C4BD9-C6C9-F10D-DBE9-4A8BFB137D84}"/>
              </a:ext>
            </a:extLst>
          </p:cNvPr>
          <p:cNvSpPr>
            <a:spLocks noGrp="1"/>
          </p:cNvSpPr>
          <p:nvPr>
            <p:ph type="sldNum" sz="quarter" idx="12"/>
          </p:nvPr>
        </p:nvSpPr>
        <p:spPr>
          <a:xfrm>
            <a:off x="9169400" y="63182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3</a:t>
            </a:fld>
            <a:endParaRPr lang="en-GB" sz="2400" dirty="0">
              <a:solidFill>
                <a:srgbClr val="003399"/>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CA5D7802-6BBA-428C-C3F4-170D999A6589}"/>
              </a:ext>
            </a:extLst>
          </p:cNvPr>
          <p:cNvSpPr txBox="1"/>
          <p:nvPr/>
        </p:nvSpPr>
        <p:spPr>
          <a:xfrm>
            <a:off x="372224" y="1505528"/>
            <a:ext cx="6628939" cy="1877437"/>
          </a:xfrm>
          <a:prstGeom prst="rect">
            <a:avLst/>
          </a:prstGeom>
          <a:noFill/>
        </p:spPr>
        <p:txBody>
          <a:bodyPr wrap="square" rtlCol="0">
            <a:spAutoFit/>
          </a:bodyPr>
          <a:lstStyle/>
          <a:p>
            <a:r>
              <a:rPr lang="de-DE" sz="3200" b="1" dirty="0">
                <a:solidFill>
                  <a:srgbClr val="003399"/>
                </a:solidFill>
                <a:latin typeface="Calibri" panose="020F0502020204030204" pitchFamily="34" charset="0"/>
                <a:ea typeface="Calibri" panose="020F0502020204030204" pitchFamily="34" charset="0"/>
                <a:cs typeface="Calibri" panose="020F0502020204030204" pitchFamily="34" charset="0"/>
              </a:rPr>
              <a:t>Click Text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lang="de-AT" sz="28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595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D5560D-A63E-8551-3B77-A73622F67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E5A9C-76C0-EE67-06E0-CCD7FF09F12C}"/>
              </a:ext>
            </a:extLst>
          </p:cNvPr>
          <p:cNvSpPr>
            <a:spLocks noGrp="1"/>
          </p:cNvSpPr>
          <p:nvPr>
            <p:ph type="ctrTitle"/>
          </p:nvPr>
        </p:nvSpPr>
        <p:spPr>
          <a:xfrm>
            <a:off x="566188" y="277146"/>
            <a:ext cx="7994469"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Click slide title</a:t>
            </a:r>
          </a:p>
        </p:txBody>
      </p:sp>
      <p:sp>
        <p:nvSpPr>
          <p:cNvPr id="9" name="Slide Number Placeholder 4">
            <a:extLst>
              <a:ext uri="{FF2B5EF4-FFF2-40B4-BE49-F238E27FC236}">
                <a16:creationId xmlns:a16="http://schemas.microsoft.com/office/drawing/2014/main" id="{7D464BB2-13C1-2354-D1D1-98D3B27762BF}"/>
              </a:ext>
            </a:extLst>
          </p:cNvPr>
          <p:cNvSpPr>
            <a:spLocks noGrp="1"/>
          </p:cNvSpPr>
          <p:nvPr>
            <p:ph type="sldNum" sz="quarter" idx="12"/>
          </p:nvPr>
        </p:nvSpPr>
        <p:spPr>
          <a:xfrm>
            <a:off x="9169400" y="63182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4</a:t>
            </a:fld>
            <a:endParaRPr lang="en-GB" sz="2400" dirty="0">
              <a:solidFill>
                <a:srgbClr val="003399"/>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A3129732-69D0-D771-C414-D8A95BBA66BD}"/>
              </a:ext>
            </a:extLst>
          </p:cNvPr>
          <p:cNvSpPr txBox="1"/>
          <p:nvPr/>
        </p:nvSpPr>
        <p:spPr>
          <a:xfrm>
            <a:off x="372224" y="1505528"/>
            <a:ext cx="6628939" cy="1877437"/>
          </a:xfrm>
          <a:prstGeom prst="rect">
            <a:avLst/>
          </a:prstGeom>
          <a:noFill/>
        </p:spPr>
        <p:txBody>
          <a:bodyPr wrap="square" rtlCol="0">
            <a:spAutoFit/>
          </a:bodyPr>
          <a:lstStyle/>
          <a:p>
            <a:r>
              <a:rPr lang="de-DE" sz="3200" b="1" dirty="0">
                <a:solidFill>
                  <a:srgbClr val="003399"/>
                </a:solidFill>
                <a:latin typeface="Calibri" panose="020F0502020204030204" pitchFamily="34" charset="0"/>
                <a:ea typeface="Calibri" panose="020F0502020204030204" pitchFamily="34" charset="0"/>
                <a:cs typeface="Calibri" panose="020F0502020204030204" pitchFamily="34" charset="0"/>
              </a:rPr>
              <a:t>Click Text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lang="de-AT" sz="28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00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4C95AF-D35B-A03F-ACAB-7746552E3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1493E-5A50-61E4-93FD-45B21456EBE7}"/>
              </a:ext>
            </a:extLst>
          </p:cNvPr>
          <p:cNvSpPr>
            <a:spLocks noGrp="1"/>
          </p:cNvSpPr>
          <p:nvPr>
            <p:ph type="ctrTitle"/>
          </p:nvPr>
        </p:nvSpPr>
        <p:spPr>
          <a:xfrm>
            <a:off x="566188" y="277146"/>
            <a:ext cx="7994469"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Click slide title</a:t>
            </a:r>
          </a:p>
        </p:txBody>
      </p:sp>
      <p:sp>
        <p:nvSpPr>
          <p:cNvPr id="9" name="Slide Number Placeholder 4">
            <a:extLst>
              <a:ext uri="{FF2B5EF4-FFF2-40B4-BE49-F238E27FC236}">
                <a16:creationId xmlns:a16="http://schemas.microsoft.com/office/drawing/2014/main" id="{8C9BF32A-A2C3-BCBF-D298-8A6BC8BCB135}"/>
              </a:ext>
            </a:extLst>
          </p:cNvPr>
          <p:cNvSpPr>
            <a:spLocks noGrp="1"/>
          </p:cNvSpPr>
          <p:nvPr>
            <p:ph type="sldNum" sz="quarter" idx="12"/>
          </p:nvPr>
        </p:nvSpPr>
        <p:spPr>
          <a:xfrm>
            <a:off x="9169400" y="63182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5</a:t>
            </a:fld>
            <a:endParaRPr lang="en-GB" sz="2400" dirty="0">
              <a:solidFill>
                <a:srgbClr val="003399"/>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F1D52F0F-B5EF-8924-2ECD-C0147060FA30}"/>
              </a:ext>
            </a:extLst>
          </p:cNvPr>
          <p:cNvSpPr txBox="1"/>
          <p:nvPr/>
        </p:nvSpPr>
        <p:spPr>
          <a:xfrm>
            <a:off x="372224" y="1505528"/>
            <a:ext cx="6628939" cy="1877437"/>
          </a:xfrm>
          <a:prstGeom prst="rect">
            <a:avLst/>
          </a:prstGeom>
          <a:noFill/>
        </p:spPr>
        <p:txBody>
          <a:bodyPr wrap="square" rtlCol="0">
            <a:spAutoFit/>
          </a:bodyPr>
          <a:lstStyle/>
          <a:p>
            <a:r>
              <a:rPr lang="de-DE" sz="3200" b="1" dirty="0">
                <a:solidFill>
                  <a:srgbClr val="003399"/>
                </a:solidFill>
                <a:latin typeface="Calibri" panose="020F0502020204030204" pitchFamily="34" charset="0"/>
                <a:ea typeface="Calibri" panose="020F0502020204030204" pitchFamily="34" charset="0"/>
                <a:cs typeface="Calibri" panose="020F0502020204030204" pitchFamily="34" charset="0"/>
              </a:rPr>
              <a:t>Click Text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lang="de-AT" sz="28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294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D57807-5C57-E7DF-988F-EAD0275E0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0F3E0-5781-5B50-9119-C28EDF2AB39D}"/>
              </a:ext>
            </a:extLst>
          </p:cNvPr>
          <p:cNvSpPr>
            <a:spLocks noGrp="1"/>
          </p:cNvSpPr>
          <p:nvPr>
            <p:ph type="ctrTitle"/>
          </p:nvPr>
        </p:nvSpPr>
        <p:spPr>
          <a:xfrm>
            <a:off x="566188" y="277146"/>
            <a:ext cx="7994469"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Click slide title</a:t>
            </a:r>
          </a:p>
        </p:txBody>
      </p:sp>
      <p:sp>
        <p:nvSpPr>
          <p:cNvPr id="9" name="Slide Number Placeholder 4">
            <a:extLst>
              <a:ext uri="{FF2B5EF4-FFF2-40B4-BE49-F238E27FC236}">
                <a16:creationId xmlns:a16="http://schemas.microsoft.com/office/drawing/2014/main" id="{B6ED96B5-B0AE-2AD8-C76A-EE610C827FD0}"/>
              </a:ext>
            </a:extLst>
          </p:cNvPr>
          <p:cNvSpPr>
            <a:spLocks noGrp="1"/>
          </p:cNvSpPr>
          <p:nvPr>
            <p:ph type="sldNum" sz="quarter" idx="12"/>
          </p:nvPr>
        </p:nvSpPr>
        <p:spPr>
          <a:xfrm>
            <a:off x="9169400" y="63182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6</a:t>
            </a:fld>
            <a:endParaRPr lang="en-GB" sz="2400" dirty="0">
              <a:solidFill>
                <a:srgbClr val="003399"/>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1729E22F-14CE-989C-3F20-37C13946130D}"/>
              </a:ext>
            </a:extLst>
          </p:cNvPr>
          <p:cNvSpPr txBox="1"/>
          <p:nvPr/>
        </p:nvSpPr>
        <p:spPr>
          <a:xfrm>
            <a:off x="372224" y="1505528"/>
            <a:ext cx="6628939" cy="1877437"/>
          </a:xfrm>
          <a:prstGeom prst="rect">
            <a:avLst/>
          </a:prstGeom>
          <a:noFill/>
        </p:spPr>
        <p:txBody>
          <a:bodyPr wrap="square" rtlCol="0">
            <a:spAutoFit/>
          </a:bodyPr>
          <a:lstStyle/>
          <a:p>
            <a:r>
              <a:rPr lang="de-DE" sz="3200" b="1" dirty="0">
                <a:solidFill>
                  <a:srgbClr val="003399"/>
                </a:solidFill>
                <a:latin typeface="Calibri" panose="020F0502020204030204" pitchFamily="34" charset="0"/>
                <a:ea typeface="Calibri" panose="020F0502020204030204" pitchFamily="34" charset="0"/>
                <a:cs typeface="Calibri" panose="020F0502020204030204" pitchFamily="34" charset="0"/>
              </a:rPr>
              <a:t>Click Text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de-DE" sz="28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lang="de-AT" sz="28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36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F48113-519A-8AFB-2B8B-BE2595DF8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D025D-3496-81E0-CB0F-BE8B82479AAD}"/>
              </a:ext>
            </a:extLst>
          </p:cNvPr>
          <p:cNvSpPr>
            <a:spLocks noGrp="1"/>
          </p:cNvSpPr>
          <p:nvPr>
            <p:ph type="ctrTitle"/>
          </p:nvPr>
        </p:nvSpPr>
        <p:spPr>
          <a:xfrm>
            <a:off x="550278" y="229808"/>
            <a:ext cx="4557432" cy="875211"/>
          </a:xfrm>
        </p:spPr>
        <p:txBody>
          <a:bodyPr>
            <a:noAutofit/>
          </a:bodyPr>
          <a:lstStyle/>
          <a:p>
            <a:pPr algn="l"/>
            <a:r>
              <a:rPr lang="en-GB" sz="4400" b="1" dirty="0">
                <a:solidFill>
                  <a:srgbClr val="FFCC00"/>
                </a:solidFill>
                <a:latin typeface="Calibri" panose="020F0502020204030204" pitchFamily="34" charset="0"/>
                <a:cs typeface="Calibri" panose="020F0502020204030204" pitchFamily="34" charset="0"/>
              </a:rPr>
              <a:t>Project partners:</a:t>
            </a:r>
          </a:p>
        </p:txBody>
      </p:sp>
      <p:sp>
        <p:nvSpPr>
          <p:cNvPr id="4" name="Slide Number Placeholder 4">
            <a:extLst>
              <a:ext uri="{FF2B5EF4-FFF2-40B4-BE49-F238E27FC236}">
                <a16:creationId xmlns:a16="http://schemas.microsoft.com/office/drawing/2014/main" id="{B617EEE9-6481-0D42-1DAC-8F286B8B6428}"/>
              </a:ext>
            </a:extLst>
          </p:cNvPr>
          <p:cNvSpPr>
            <a:spLocks noGrp="1"/>
          </p:cNvSpPr>
          <p:nvPr>
            <p:ph type="sldNum" sz="quarter" idx="12"/>
          </p:nvPr>
        </p:nvSpPr>
        <p:spPr>
          <a:xfrm>
            <a:off x="9194800" y="6343650"/>
            <a:ext cx="2743200" cy="365125"/>
          </a:xfrm>
        </p:spPr>
        <p:txBody>
          <a:bodyPr/>
          <a:lstStyle/>
          <a:p>
            <a:fld id="{08C76619-7470-484F-A7DA-723441E4A477}" type="slidenum">
              <a:rPr lang="en-GB" sz="2400" smtClean="0">
                <a:solidFill>
                  <a:srgbClr val="003399"/>
                </a:solidFill>
                <a:latin typeface="Calibri" panose="020F0502020204030204" pitchFamily="34" charset="0"/>
                <a:cs typeface="Calibri" panose="020F0502020204030204" pitchFamily="34" charset="0"/>
              </a:rPr>
              <a:t>7</a:t>
            </a:fld>
            <a:endParaRPr lang="en-GB" sz="2400">
              <a:solidFill>
                <a:srgbClr val="003399"/>
              </a:solidFill>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5ACA9AAD-C06B-D12C-94B9-296B7D8784A3}"/>
              </a:ext>
            </a:extLst>
          </p:cNvPr>
          <p:cNvSpPr txBox="1"/>
          <p:nvPr/>
        </p:nvSpPr>
        <p:spPr>
          <a:xfrm>
            <a:off x="2706810" y="6059944"/>
            <a:ext cx="5745018" cy="612860"/>
          </a:xfrm>
          <a:prstGeom prst="rect">
            <a:avLst/>
          </a:prstGeom>
          <a:noFill/>
          <a:ln>
            <a:noFill/>
          </a:ln>
        </p:spPr>
        <p:txBody>
          <a:bodyPr wrap="square">
            <a:spAutoFit/>
          </a:bodyPr>
          <a:lstStyle/>
          <a:p>
            <a:pPr algn="just">
              <a:lnSpc>
                <a:spcPct val="115000"/>
              </a:lnSpc>
              <a:spcAft>
                <a:spcPts val="800"/>
              </a:spcAft>
            </a:pPr>
            <a:r>
              <a:rPr lang="en-GB" sz="1000" kern="1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European Research Executive Agency (REA). Neither the European Union nor the granting authority can be held responsible for them.</a:t>
            </a:r>
            <a:endParaRPr lang="de-AT" sz="1000" kern="1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Title 1">
            <a:extLst>
              <a:ext uri="{FF2B5EF4-FFF2-40B4-BE49-F238E27FC236}">
                <a16:creationId xmlns:a16="http://schemas.microsoft.com/office/drawing/2014/main" id="{1AACDC58-E793-E875-D323-1FAEA850530A}"/>
              </a:ext>
            </a:extLst>
          </p:cNvPr>
          <p:cNvSpPr txBox="1">
            <a:spLocks/>
          </p:cNvSpPr>
          <p:nvPr/>
        </p:nvSpPr>
        <p:spPr>
          <a:xfrm>
            <a:off x="1186589" y="4924425"/>
            <a:ext cx="3040441" cy="3852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solidFill>
                  <a:srgbClr val="003399"/>
                </a:solidFill>
                <a:latin typeface="Calibri" panose="020F0502020204030204" pitchFamily="34" charset="0"/>
                <a:cs typeface="Calibri" panose="020F0502020204030204" pitchFamily="34" charset="0"/>
              </a:rPr>
              <a:t>Associated partners:</a:t>
            </a:r>
          </a:p>
        </p:txBody>
      </p:sp>
    </p:spTree>
    <p:extLst>
      <p:ext uri="{BB962C8B-B14F-4D97-AF65-F5344CB8AC3E}">
        <p14:creationId xmlns:p14="http://schemas.microsoft.com/office/powerpoint/2010/main" val="141879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551FE4-8685-0F32-589A-37385D153EA1}"/>
              </a:ext>
            </a:extLst>
          </p:cNvPr>
          <p:cNvSpPr txBox="1"/>
          <p:nvPr/>
        </p:nvSpPr>
        <p:spPr>
          <a:xfrm>
            <a:off x="209006" y="4029891"/>
            <a:ext cx="4598126" cy="2308324"/>
          </a:xfrm>
          <a:prstGeom prst="rect">
            <a:avLst/>
          </a:prstGeom>
          <a:noFill/>
        </p:spPr>
        <p:txBody>
          <a:bodyPr wrap="square" rtlCol="0">
            <a:spAutoFit/>
          </a:bodyPr>
          <a:lstStyle/>
          <a:p>
            <a:r>
              <a:rPr lang="en-GB" sz="3600" dirty="0">
                <a:solidFill>
                  <a:srgbClr val="003399"/>
                </a:solidFill>
                <a:latin typeface="Calibri" panose="020F0502020204030204" pitchFamily="34" charset="0"/>
                <a:cs typeface="Calibri" panose="020F0502020204030204" pitchFamily="34" charset="0"/>
              </a:rPr>
              <a:t>Contacts</a:t>
            </a:r>
          </a:p>
          <a:p>
            <a:endParaRPr lang="en-GB" sz="3600" b="1" dirty="0">
              <a:solidFill>
                <a:srgbClr val="003399"/>
              </a:solidFill>
              <a:latin typeface="Calibri" panose="020F0502020204030204" pitchFamily="34" charset="0"/>
              <a:cs typeface="Calibri" panose="020F0502020204030204" pitchFamily="34" charset="0"/>
            </a:endParaRPr>
          </a:p>
          <a:p>
            <a:r>
              <a:rPr lang="en-GB" sz="3600" dirty="0">
                <a:solidFill>
                  <a:srgbClr val="003399"/>
                </a:solidFill>
                <a:latin typeface="Calibri" panose="020F0502020204030204" pitchFamily="34" charset="0"/>
                <a:cs typeface="Calibri" panose="020F0502020204030204" pitchFamily="34" charset="0"/>
              </a:rPr>
              <a:t>Name, Surname</a:t>
            </a:r>
          </a:p>
          <a:p>
            <a:r>
              <a:rPr lang="en-GB" sz="3600" dirty="0">
                <a:solidFill>
                  <a:srgbClr val="003399"/>
                </a:solidFill>
                <a:latin typeface="Calibri" panose="020F0502020204030204" pitchFamily="34" charset="0"/>
                <a:cs typeface="Calibri" panose="020F0502020204030204" pitchFamily="34" charset="0"/>
              </a:rPr>
              <a:t>e-mail:</a:t>
            </a:r>
          </a:p>
        </p:txBody>
      </p:sp>
    </p:spTree>
    <p:extLst>
      <p:ext uri="{BB962C8B-B14F-4D97-AF65-F5344CB8AC3E}">
        <p14:creationId xmlns:p14="http://schemas.microsoft.com/office/powerpoint/2010/main" val="48133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216</Words>
  <Application>Microsoft Office PowerPoint</Application>
  <PresentationFormat>Широкий екран</PresentationFormat>
  <Paragraphs>48</Paragraphs>
  <Slides>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8</vt:i4>
      </vt:variant>
    </vt:vector>
  </HeadingPairs>
  <TitlesOfParts>
    <vt:vector size="13" baseType="lpstr">
      <vt:lpstr>Aptos</vt:lpstr>
      <vt:lpstr>Aptos Display</vt:lpstr>
      <vt:lpstr>Arial</vt:lpstr>
      <vt:lpstr>Calibri</vt:lpstr>
      <vt:lpstr>Office Theme</vt:lpstr>
      <vt:lpstr>CLICK PRESENTATION  TITLE</vt:lpstr>
      <vt:lpstr>How to use slides?</vt:lpstr>
      <vt:lpstr>Click slide title</vt:lpstr>
      <vt:lpstr>Click slide title</vt:lpstr>
      <vt:lpstr>Click slide title</vt:lpstr>
      <vt:lpstr>Click slide title</vt:lpstr>
      <vt:lpstr>Project partners:</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Inese Gavarāne</dc:creator>
  <cp:lastModifiedBy>Grygoriy Naumovets</cp:lastModifiedBy>
  <cp:revision>4</cp:revision>
  <dcterms:created xsi:type="dcterms:W3CDTF">2025-01-26T10:57:10Z</dcterms:created>
  <dcterms:modified xsi:type="dcterms:W3CDTF">2025-03-03T12:22:40Z</dcterms:modified>
</cp:coreProperties>
</file>